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439B-A8B1-47CC-9393-B7C13D20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853C3-128F-43C9-94F6-7BDDF8A3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7173-05D1-4954-8ABB-9EE8DE820D8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E7B7E-46F6-4C11-A4AB-295FB73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FF25B-9C8C-40C3-8827-C28ABB2B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40BD-DEB8-4A4E-862D-A061469810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369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E0BE1-82D9-4ED3-9576-FF5A4C4B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26872-C9AB-4DFB-9FE6-23809C6C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9CDBD-D709-4FCB-B254-F90E71D10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77173-05D1-4954-8ABB-9EE8DE820D8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188E8-72AE-43E8-9B69-48CA13569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84CC-2417-4C3D-AF85-757C93F57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40BD-DEB8-4A4E-862D-A061469810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169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227FB8-128B-4942-AD61-69B03DEB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BBED0-3CD4-4C01-919F-9A264D70AE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510A50-52A2-479B-BF5D-854F8F18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50DE1-44EC-4550-843F-CED72CA73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83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F07581-587A-492C-84BF-52432968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7E8BD-A98E-47C8-BB5C-0F644D15B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762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48F473-A0D9-454D-BE23-47753D89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21DC7-80A5-42C7-A2B8-147A5FFB78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39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C12D40-441B-4508-8753-58C5B432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83E8C-BA6D-4051-8C3E-8B7543FD43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950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E74D36-198A-449F-B93D-7E2E174D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Bbd«v‡iW I‡qf 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(Infrared wave)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C7EB0-5F22-4DC1-8623-F3C7D297C2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031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A14165-4F7A-47A3-BDC7-E8634498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Bbd«v‡iW I‡qf 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(Infrared wave)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35890-2B65-4469-AA9B-15D69E6F20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378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82B847-C65D-4E0B-AE89-447B20D5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Bbd«v‡iW I‡qf 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(Infrared wave)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C8846-DF09-49D5-922B-3BC80DB20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41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7D50C4-90CE-4A93-BC72-61D5BFCB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3C025-9A3B-4602-BC47-7CB57752B5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10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6830E3-357F-453F-9EBD-EC8D46A8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FA8EF-943D-4605-96C6-E8EADAD14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48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9D04B7-BD4F-4C6D-A70E-9AEBC32E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5B7C8-9E82-48F2-A189-50485C84B6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89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B902E8-A147-40DE-BB3D-7C7C3EFA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0A67-2CE4-446A-B288-E5088B89E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40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10836A-9AE5-48D4-BF05-00AC10B5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87487-958C-4C09-92A1-1C3ACCCA5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39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091C9D-6FC2-4E4D-B1BC-CD334B56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E9AF2-C3D4-4369-82D3-D69E8568DB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500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B648DF-6DD7-4757-9478-AA444D5D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6AC1C-D8AE-47EE-B779-06C3F9D4B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303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46943A-A8F4-42FA-9402-9F6C99E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6B425-34B3-434B-AB5D-609DCE4DE4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00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5EC643-1307-43E4-9A65-67A85223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2BC4A-789A-4D27-8F0A-FBAD756F5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58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259F12-D530-4117-8999-54199EC5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ADF16-09E0-4748-B96F-BBC2347BE1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87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On-screen Show (4:3)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Bbd«v‡iW I‡qf (Infrared wave)</vt:lpstr>
      <vt:lpstr>Bbd«v‡iW I‡qf (Infrared wave)</vt:lpstr>
      <vt:lpstr>Bbd«v‡iW I‡qf (Infrared wave)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2019-07-20T12:17:52Z</dcterms:created>
  <dcterms:modified xsi:type="dcterms:W3CDTF">2019-07-20T12:17:52Z</dcterms:modified>
</cp:coreProperties>
</file>